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8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1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5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6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243F-C345-4AA4-891B-FE31E67E3D33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B330-50DA-408E-BD1A-88903B49D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0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206061" y="381000"/>
            <a:ext cx="8785539" cy="677108"/>
          </a:xfrm>
          <a:prstGeom prst="rect">
            <a:avLst/>
          </a:prstGeom>
          <a:solidFill>
            <a:srgbClr val="30E505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C’est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vendredi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, le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19 </a:t>
            </a:r>
            <a:r>
              <a:rPr lang="fr-FR" sz="3800" dirty="0" smtClean="0">
                <a:solidFill>
                  <a:schemeClr val="bg1"/>
                </a:solidFill>
                <a:latin typeface="Kristen ITC" pitchFamily="66" charset="0"/>
              </a:rPr>
              <a:t>octobre 2012</a:t>
            </a:r>
            <a:endParaRPr lang="fr-FR" sz="3800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9730" y="1447800"/>
            <a:ext cx="845820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dirty="0" smtClean="0">
                <a:latin typeface="Kristen ITC" pitchFamily="66" charset="0"/>
              </a:rPr>
              <a:t>Objectifs – </a:t>
            </a:r>
            <a:r>
              <a:rPr lang="fr-FR" sz="3600" dirty="0" err="1" smtClean="0">
                <a:latin typeface="Kristen ITC" pitchFamily="66" charset="0"/>
              </a:rPr>
              <a:t>you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will</a:t>
            </a:r>
            <a:r>
              <a:rPr lang="fr-FR" sz="3600" dirty="0" smtClean="0">
                <a:latin typeface="Kristen ITC" pitchFamily="66" charset="0"/>
              </a:rPr>
              <a:t> </a:t>
            </a:r>
            <a:r>
              <a:rPr lang="fr-FR" sz="3600" dirty="0" err="1" smtClean="0">
                <a:latin typeface="Kristen ITC" pitchFamily="66" charset="0"/>
              </a:rPr>
              <a:t>be</a:t>
            </a:r>
            <a:r>
              <a:rPr lang="fr-FR" sz="3600" dirty="0" smtClean="0">
                <a:latin typeface="Kristen ITC" pitchFamily="66" charset="0"/>
              </a:rPr>
              <a:t> able to:</a:t>
            </a:r>
            <a:endParaRPr lang="fr-FR" sz="36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259" y="251460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Use indefinite articles and the plural of nouns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40" y="3379078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Talk about things in the classroom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337" y="4353580"/>
            <a:ext cx="8633139" cy="523220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Understand and use the verb </a:t>
            </a:r>
            <a:r>
              <a:rPr lang="en-US" sz="2800" dirty="0" err="1" smtClean="0">
                <a:latin typeface="Kristen ITC" pitchFamily="66" charset="0"/>
              </a:rPr>
              <a:t>avoir</a:t>
            </a:r>
            <a:r>
              <a:rPr lang="en-US" sz="2800" dirty="0" smtClean="0">
                <a:latin typeface="Kristen ITC" pitchFamily="66" charset="0"/>
              </a:rPr>
              <a:t> and negation</a:t>
            </a:r>
            <a:endParaRPr lang="en-US" sz="28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461" y="5334000"/>
            <a:ext cx="8633139" cy="954107"/>
          </a:xfrm>
          <a:prstGeom prst="rect">
            <a:avLst/>
          </a:prstGeom>
          <a:solidFill>
            <a:srgbClr val="FFFF00"/>
          </a:solidFill>
          <a:ln w="152400" cap="rnd">
            <a:solidFill>
              <a:srgbClr val="FF0066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smtClean="0">
                <a:latin typeface="Kristen ITC" pitchFamily="66" charset="0"/>
              </a:rPr>
              <a:t>Compare and contrast French and American schools</a:t>
            </a:r>
            <a:endParaRPr lang="en-US" sz="28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44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</dc:creator>
  <cp:lastModifiedBy>Danielle Berndt</cp:lastModifiedBy>
  <cp:revision>101</cp:revision>
  <dcterms:created xsi:type="dcterms:W3CDTF">2011-09-14T23:22:57Z</dcterms:created>
  <dcterms:modified xsi:type="dcterms:W3CDTF">2012-10-19T11:21:18Z</dcterms:modified>
</cp:coreProperties>
</file>